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598" r:id="rId17"/>
    <p:sldId id="605"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729"/>
  </p:normalViewPr>
  <p:slideViewPr>
    <p:cSldViewPr snapToGrid="0">
      <p:cViewPr varScale="1">
        <p:scale>
          <a:sx n="110" d="100"/>
          <a:sy n="110" d="100"/>
        </p:scale>
        <p:origin x="184"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2/26/18 7:53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2/26/18 7:53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2/26/18 7:53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7:53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7:53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7:53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2/26/18 7:53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2/26/18 7:53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7:53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2/26/18 7:53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2sQn8bR" TargetMode="External"/><Relationship Id="rId3" Type="http://schemas.openxmlformats.org/officeDocument/2006/relationships/hyperlink" Target="http://bit.ly/AKS-toront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4770537"/>
          </a:xfrm>
        </p:spPr>
        <p:txBody>
          <a:bodyPr/>
          <a:lstStyle/>
          <a:p>
            <a:r>
              <a:rPr lang="en-US" dirty="0"/>
              <a:t>Wi-Fi</a:t>
            </a:r>
          </a:p>
          <a:p>
            <a:pPr lvl="1"/>
            <a:r>
              <a:rPr lang="en-US" dirty="0"/>
              <a:t>Access Point: MSGUEST</a:t>
            </a:r>
          </a:p>
          <a:p>
            <a:pPr lvl="1"/>
            <a:r>
              <a:rPr lang="en-US" dirty="0"/>
              <a:t>Click “Event”</a:t>
            </a:r>
          </a:p>
          <a:p>
            <a:pPr lvl="1"/>
            <a:r>
              <a:rPr lang="en-US" dirty="0" smtClean="0"/>
              <a:t>msevent246em</a:t>
            </a:r>
          </a:p>
          <a:p>
            <a:r>
              <a:rPr lang="en-US" dirty="0" smtClean="0"/>
              <a:t>Instructions to set </a:t>
            </a:r>
            <a:r>
              <a:rPr lang="en-US" dirty="0"/>
              <a:t>up </a:t>
            </a:r>
            <a:r>
              <a:rPr lang="en-US" dirty="0" smtClean="0"/>
              <a:t>your environment is here:</a:t>
            </a:r>
          </a:p>
          <a:p>
            <a:pPr lvl="1"/>
            <a:r>
              <a:rPr lang="en-US" dirty="0" smtClean="0">
                <a:hlinkClick r:id="rId2"/>
              </a:rPr>
              <a:t>http</a:t>
            </a:r>
            <a:r>
              <a:rPr lang="en-US" dirty="0">
                <a:hlinkClick r:id="rId2"/>
              </a:rPr>
              <a:t>://</a:t>
            </a:r>
            <a:r>
              <a:rPr lang="en-US" dirty="0" smtClean="0">
                <a:hlinkClick r:id="rId2"/>
              </a:rPr>
              <a:t>bit.ly/2sQn8bR</a:t>
            </a:r>
            <a:endParaRPr lang="en-US" dirty="0" smtClean="0"/>
          </a:p>
          <a:p>
            <a:r>
              <a:rPr lang="en-US" dirty="0"/>
              <a:t>Link to get access to your Azure </a:t>
            </a:r>
            <a:r>
              <a:rPr lang="en-US" dirty="0" smtClean="0"/>
              <a:t>environment</a:t>
            </a:r>
            <a:r>
              <a:rPr lang="en-US" dirty="0"/>
              <a:t> </a:t>
            </a:r>
            <a:r>
              <a:rPr lang="en-US" dirty="0" smtClean="0"/>
              <a:t>(needed to setup your environment):</a:t>
            </a:r>
          </a:p>
          <a:p>
            <a:pPr lvl="1"/>
            <a:r>
              <a:rPr lang="en-US" dirty="0" smtClean="0">
                <a:hlinkClick r:id="rId3"/>
              </a:rPr>
              <a:t>http</a:t>
            </a:r>
            <a:r>
              <a:rPr lang="en-US" dirty="0">
                <a:hlinkClick r:id="rId3"/>
              </a:rPr>
              <a:t>://</a:t>
            </a:r>
            <a:r>
              <a:rPr lang="en-US" dirty="0" smtClean="0">
                <a:hlinkClick r:id="rId3"/>
              </a:rPr>
              <a:t>bit.ly/AKS-</a:t>
            </a:r>
            <a:r>
              <a:rPr lang="en-US" smtClean="0">
                <a:hlinkClick r:id="rId3"/>
              </a:rPr>
              <a:t>toronto</a:t>
            </a:r>
            <a:endParaRPr lang="en-US" smtClean="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requirements</a:t>
            </a:r>
          </a:p>
          <a:p>
            <a:pPr lvl="1"/>
            <a:r>
              <a:rPr lang="en-US" sz="2200" dirty="0" smtClean="0"/>
              <a:t>Advanced scheduling scenarios (</a:t>
            </a:r>
            <a:r>
              <a:rPr lang="en-US" sz="2200" dirty="0" err="1" smtClean="0"/>
              <a:t>e.g</a:t>
            </a:r>
            <a:r>
              <a:rPr lang="en-US" sz="2200" dirty="0" smtClean="0"/>
              <a:t> taints/tolerations, affinity/anti-affinity)</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Azure</a:t>
            </a:r>
          </a:p>
          <a:p>
            <a:pPr lvl="1"/>
            <a:r>
              <a:rPr lang="en-US" sz="2200" dirty="0" smtClean="0"/>
              <a:t>Extending K8S e.g. Custom Resource Definitions, custom controllers</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2904</TotalTime>
  <Words>5104</Words>
  <Application>Microsoft Macintosh PowerPoint</Application>
  <PresentationFormat>Custom</PresentationFormat>
  <Paragraphs>833</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Arial</vt: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189</cp:revision>
  <dcterms:modified xsi:type="dcterms:W3CDTF">2018-02-26T12:53:56Z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